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72" r:id="rId2"/>
    <p:sldId id="273" r:id="rId3"/>
  </p:sldIdLst>
  <p:sldSz cx="27111325" cy="51198463"/>
  <p:notesSz cx="6797675" cy="9926638"/>
  <p:embeddedFontLst>
    <p:embeddedFont>
      <p:font typeface="맑은 고딕" panose="020B0503020000020004" pitchFamily="50" charset="-127"/>
      <p:regular r:id="rId5"/>
      <p:bold r:id="rId6"/>
    </p:embeddedFont>
  </p:embeddedFontLst>
  <p:defaultTextStyle>
    <a:defPPr>
      <a:defRPr lang="ko-KR"/>
    </a:defPPr>
    <a:lvl1pPr marL="0" algn="l" defTabSz="4474799" rtl="0" eaLnBrk="1" latinLnBrk="1" hangingPunct="1">
      <a:defRPr sz="8800" kern="1200">
        <a:solidFill>
          <a:schemeClr val="tx1"/>
        </a:solidFill>
        <a:latin typeface="+mn-lt"/>
        <a:ea typeface="+mn-ea"/>
        <a:cs typeface="+mn-cs"/>
      </a:defRPr>
    </a:lvl1pPr>
    <a:lvl2pPr marL="2237400" algn="l" defTabSz="4474799" rtl="0" eaLnBrk="1" latinLnBrk="1" hangingPunct="1">
      <a:defRPr sz="8800" kern="1200">
        <a:solidFill>
          <a:schemeClr val="tx1"/>
        </a:solidFill>
        <a:latin typeface="+mn-lt"/>
        <a:ea typeface="+mn-ea"/>
        <a:cs typeface="+mn-cs"/>
      </a:defRPr>
    </a:lvl2pPr>
    <a:lvl3pPr marL="4474799" algn="l" defTabSz="4474799" rtl="0" eaLnBrk="1" latinLnBrk="1" hangingPunct="1">
      <a:defRPr sz="8800" kern="1200">
        <a:solidFill>
          <a:schemeClr val="tx1"/>
        </a:solidFill>
        <a:latin typeface="+mn-lt"/>
        <a:ea typeface="+mn-ea"/>
        <a:cs typeface="+mn-cs"/>
      </a:defRPr>
    </a:lvl3pPr>
    <a:lvl4pPr marL="6712199" algn="l" defTabSz="4474799" rtl="0" eaLnBrk="1" latinLnBrk="1" hangingPunct="1">
      <a:defRPr sz="8800" kern="1200">
        <a:solidFill>
          <a:schemeClr val="tx1"/>
        </a:solidFill>
        <a:latin typeface="+mn-lt"/>
        <a:ea typeface="+mn-ea"/>
        <a:cs typeface="+mn-cs"/>
      </a:defRPr>
    </a:lvl4pPr>
    <a:lvl5pPr marL="8949599" algn="l" defTabSz="4474799" rtl="0" eaLnBrk="1" latinLnBrk="1" hangingPunct="1">
      <a:defRPr sz="8800" kern="1200">
        <a:solidFill>
          <a:schemeClr val="tx1"/>
        </a:solidFill>
        <a:latin typeface="+mn-lt"/>
        <a:ea typeface="+mn-ea"/>
        <a:cs typeface="+mn-cs"/>
      </a:defRPr>
    </a:lvl5pPr>
    <a:lvl6pPr marL="11186998" algn="l" defTabSz="4474799" rtl="0" eaLnBrk="1" latinLnBrk="1" hangingPunct="1">
      <a:defRPr sz="8800" kern="1200">
        <a:solidFill>
          <a:schemeClr val="tx1"/>
        </a:solidFill>
        <a:latin typeface="+mn-lt"/>
        <a:ea typeface="+mn-ea"/>
        <a:cs typeface="+mn-cs"/>
      </a:defRPr>
    </a:lvl6pPr>
    <a:lvl7pPr marL="13424398" algn="l" defTabSz="4474799" rtl="0" eaLnBrk="1" latinLnBrk="1" hangingPunct="1">
      <a:defRPr sz="8800" kern="1200">
        <a:solidFill>
          <a:schemeClr val="tx1"/>
        </a:solidFill>
        <a:latin typeface="+mn-lt"/>
        <a:ea typeface="+mn-ea"/>
        <a:cs typeface="+mn-cs"/>
      </a:defRPr>
    </a:lvl7pPr>
    <a:lvl8pPr marL="15661797" algn="l" defTabSz="4474799" rtl="0" eaLnBrk="1" latinLnBrk="1" hangingPunct="1">
      <a:defRPr sz="8800" kern="1200">
        <a:solidFill>
          <a:schemeClr val="tx1"/>
        </a:solidFill>
        <a:latin typeface="+mn-lt"/>
        <a:ea typeface="+mn-ea"/>
        <a:cs typeface="+mn-cs"/>
      </a:defRPr>
    </a:lvl8pPr>
    <a:lvl9pPr marL="17899197" algn="l" defTabSz="4474799" rtl="0" eaLnBrk="1" latinLnBrk="1" hangingPunct="1">
      <a:defRPr sz="8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26">
          <p15:clr>
            <a:srgbClr val="A4A3A4"/>
          </p15:clr>
        </p15:guide>
        <p15:guide id="2" pos="85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4089"/>
    <a:srgbClr val="F2C5A1"/>
    <a:srgbClr val="383A39"/>
    <a:srgbClr val="D22627"/>
    <a:srgbClr val="604A7B"/>
    <a:srgbClr val="284162"/>
    <a:srgbClr val="FFFFCC"/>
    <a:srgbClr val="E3D7C3"/>
    <a:srgbClr val="BE9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5326" autoAdjust="0"/>
  </p:normalViewPr>
  <p:slideViewPr>
    <p:cSldViewPr>
      <p:cViewPr varScale="1">
        <p:scale>
          <a:sx n="14" d="100"/>
          <a:sy n="14" d="100"/>
        </p:scale>
        <p:origin x="4236" y="96"/>
      </p:cViewPr>
      <p:guideLst>
        <p:guide orient="horz" pos="16126"/>
        <p:guide pos="85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2CC21-C03D-4826-9209-7FD31E193B2F}" type="datetimeFigureOut">
              <a:rPr lang="ko-KR" altLang="en-US" smtClean="0"/>
              <a:t>2026-07-01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13013" y="1241425"/>
            <a:ext cx="17716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8DE03-1D8B-4737-A1F1-8898CD915A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094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33350" y="15904712"/>
            <a:ext cx="23044626" cy="1097448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066699" y="29012462"/>
            <a:ext cx="18977928" cy="130840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3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474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712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949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186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424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661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899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8279937" y="15312133"/>
            <a:ext cx="18083630" cy="32611762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019631" y="15312133"/>
            <a:ext cx="53808449" cy="32611762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1608" y="32899757"/>
            <a:ext cx="23044626" cy="10168584"/>
          </a:xfrm>
        </p:spPr>
        <p:txBody>
          <a:bodyPr anchor="t"/>
          <a:lstStyle>
            <a:lvl1pPr algn="l">
              <a:defRPr sz="196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141608" y="21700097"/>
            <a:ext cx="23044626" cy="11199660"/>
          </a:xfrm>
        </p:spPr>
        <p:txBody>
          <a:bodyPr anchor="b"/>
          <a:lstStyle>
            <a:lvl1pPr marL="0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1pPr>
            <a:lvl2pPr marL="223740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474799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3pPr>
            <a:lvl4pPr marL="6712199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4pPr>
            <a:lvl5pPr marL="8949599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5pPr>
            <a:lvl6pPr marL="11186998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6pPr>
            <a:lvl7pPr marL="13424398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7pPr>
            <a:lvl8pPr marL="15661797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8pPr>
            <a:lvl9pPr marL="17899197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019631" y="89182512"/>
            <a:ext cx="35946041" cy="252247242"/>
          </a:xfrm>
        </p:spPr>
        <p:txBody>
          <a:bodyPr/>
          <a:lstStyle>
            <a:lvl1pPr>
              <a:defRPr sz="13700"/>
            </a:lvl1pPr>
            <a:lvl2pPr>
              <a:defRPr sz="11700"/>
            </a:lvl2pPr>
            <a:lvl3pPr>
              <a:defRPr sz="98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417529" y="89182512"/>
            <a:ext cx="35946038" cy="252247242"/>
          </a:xfrm>
        </p:spPr>
        <p:txBody>
          <a:bodyPr/>
          <a:lstStyle>
            <a:lvl1pPr>
              <a:defRPr sz="13700"/>
            </a:lvl1pPr>
            <a:lvl2pPr>
              <a:defRPr sz="11700"/>
            </a:lvl2pPr>
            <a:lvl3pPr>
              <a:defRPr sz="98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55566" y="2050313"/>
            <a:ext cx="24400193" cy="8533077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55566" y="11460401"/>
            <a:ext cx="11978877" cy="4776149"/>
          </a:xfrm>
        </p:spPr>
        <p:txBody>
          <a:bodyPr anchor="b"/>
          <a:lstStyle>
            <a:lvl1pPr marL="0" indent="0">
              <a:buNone/>
              <a:defRPr sz="11700" b="1"/>
            </a:lvl1pPr>
            <a:lvl2pPr marL="2237400" indent="0">
              <a:buNone/>
              <a:defRPr sz="9800" b="1"/>
            </a:lvl2pPr>
            <a:lvl3pPr marL="4474799" indent="0">
              <a:buNone/>
              <a:defRPr sz="8800" b="1"/>
            </a:lvl3pPr>
            <a:lvl4pPr marL="6712199" indent="0">
              <a:buNone/>
              <a:defRPr sz="7800" b="1"/>
            </a:lvl4pPr>
            <a:lvl5pPr marL="8949599" indent="0">
              <a:buNone/>
              <a:defRPr sz="7800" b="1"/>
            </a:lvl5pPr>
            <a:lvl6pPr marL="11186998" indent="0">
              <a:buNone/>
              <a:defRPr sz="7800" b="1"/>
            </a:lvl6pPr>
            <a:lvl7pPr marL="13424398" indent="0">
              <a:buNone/>
              <a:defRPr sz="7800" b="1"/>
            </a:lvl7pPr>
            <a:lvl8pPr marL="15661797" indent="0">
              <a:buNone/>
              <a:defRPr sz="7800" b="1"/>
            </a:lvl8pPr>
            <a:lvl9pPr marL="17899197" indent="0">
              <a:buNone/>
              <a:defRPr sz="78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355566" y="16236550"/>
            <a:ext cx="11978877" cy="29498377"/>
          </a:xfrm>
        </p:spPr>
        <p:txBody>
          <a:bodyPr/>
          <a:lstStyle>
            <a:lvl1pPr>
              <a:defRPr sz="11700"/>
            </a:lvl1pPr>
            <a:lvl2pPr>
              <a:defRPr sz="9800"/>
            </a:lvl2pPr>
            <a:lvl3pPr>
              <a:defRPr sz="88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3772178" y="11460401"/>
            <a:ext cx="11983582" cy="4776149"/>
          </a:xfrm>
        </p:spPr>
        <p:txBody>
          <a:bodyPr anchor="b"/>
          <a:lstStyle>
            <a:lvl1pPr marL="0" indent="0">
              <a:buNone/>
              <a:defRPr sz="11700" b="1"/>
            </a:lvl1pPr>
            <a:lvl2pPr marL="2237400" indent="0">
              <a:buNone/>
              <a:defRPr sz="9800" b="1"/>
            </a:lvl2pPr>
            <a:lvl3pPr marL="4474799" indent="0">
              <a:buNone/>
              <a:defRPr sz="8800" b="1"/>
            </a:lvl3pPr>
            <a:lvl4pPr marL="6712199" indent="0">
              <a:buNone/>
              <a:defRPr sz="7800" b="1"/>
            </a:lvl4pPr>
            <a:lvl5pPr marL="8949599" indent="0">
              <a:buNone/>
              <a:defRPr sz="7800" b="1"/>
            </a:lvl5pPr>
            <a:lvl6pPr marL="11186998" indent="0">
              <a:buNone/>
              <a:defRPr sz="7800" b="1"/>
            </a:lvl6pPr>
            <a:lvl7pPr marL="13424398" indent="0">
              <a:buNone/>
              <a:defRPr sz="7800" b="1"/>
            </a:lvl7pPr>
            <a:lvl8pPr marL="15661797" indent="0">
              <a:buNone/>
              <a:defRPr sz="7800" b="1"/>
            </a:lvl8pPr>
            <a:lvl9pPr marL="17899197" indent="0">
              <a:buNone/>
              <a:defRPr sz="78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3772178" y="16236550"/>
            <a:ext cx="11983582" cy="29498377"/>
          </a:xfrm>
        </p:spPr>
        <p:txBody>
          <a:bodyPr/>
          <a:lstStyle>
            <a:lvl1pPr>
              <a:defRPr sz="11700"/>
            </a:lvl1pPr>
            <a:lvl2pPr>
              <a:defRPr sz="9800"/>
            </a:lvl2pPr>
            <a:lvl3pPr>
              <a:defRPr sz="88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55568" y="2038457"/>
            <a:ext cx="8919439" cy="8675295"/>
          </a:xfrm>
        </p:spPr>
        <p:txBody>
          <a:bodyPr anchor="b"/>
          <a:lstStyle>
            <a:lvl1pPr algn="l">
              <a:defRPr sz="9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599775" y="2038461"/>
            <a:ext cx="15155984" cy="43696470"/>
          </a:xfrm>
        </p:spPr>
        <p:txBody>
          <a:bodyPr/>
          <a:lstStyle>
            <a:lvl1pPr>
              <a:defRPr sz="15700"/>
            </a:lvl1pPr>
            <a:lvl2pPr>
              <a:defRPr sz="13700"/>
            </a:lvl2pPr>
            <a:lvl3pPr>
              <a:defRPr sz="117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55568" y="10713756"/>
            <a:ext cx="8919439" cy="35021175"/>
          </a:xfrm>
        </p:spPr>
        <p:txBody>
          <a:bodyPr/>
          <a:lstStyle>
            <a:lvl1pPr marL="0" indent="0">
              <a:buNone/>
              <a:defRPr sz="6900"/>
            </a:lvl1pPr>
            <a:lvl2pPr marL="2237400" indent="0">
              <a:buNone/>
              <a:defRPr sz="5900"/>
            </a:lvl2pPr>
            <a:lvl3pPr marL="4474799" indent="0">
              <a:buNone/>
              <a:defRPr sz="4900"/>
            </a:lvl3pPr>
            <a:lvl4pPr marL="6712199" indent="0">
              <a:buNone/>
              <a:defRPr sz="4400"/>
            </a:lvl4pPr>
            <a:lvl5pPr marL="8949599" indent="0">
              <a:buNone/>
              <a:defRPr sz="4400"/>
            </a:lvl5pPr>
            <a:lvl6pPr marL="11186998" indent="0">
              <a:buNone/>
              <a:defRPr sz="4400"/>
            </a:lvl6pPr>
            <a:lvl7pPr marL="13424398" indent="0">
              <a:buNone/>
              <a:defRPr sz="4400"/>
            </a:lvl7pPr>
            <a:lvl8pPr marL="15661797" indent="0">
              <a:buNone/>
              <a:defRPr sz="4400"/>
            </a:lvl8pPr>
            <a:lvl9pPr marL="17899197" indent="0">
              <a:buNone/>
              <a:defRPr sz="4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14009" y="35838924"/>
            <a:ext cx="16266795" cy="4230988"/>
          </a:xfrm>
        </p:spPr>
        <p:txBody>
          <a:bodyPr anchor="b"/>
          <a:lstStyle>
            <a:lvl1pPr algn="l">
              <a:defRPr sz="9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314009" y="4574677"/>
            <a:ext cx="16266795" cy="30719078"/>
          </a:xfrm>
        </p:spPr>
        <p:txBody>
          <a:bodyPr/>
          <a:lstStyle>
            <a:lvl1pPr marL="0" indent="0">
              <a:buNone/>
              <a:defRPr sz="15700"/>
            </a:lvl1pPr>
            <a:lvl2pPr marL="2237400" indent="0">
              <a:buNone/>
              <a:defRPr sz="13700"/>
            </a:lvl2pPr>
            <a:lvl3pPr marL="4474799" indent="0">
              <a:buNone/>
              <a:defRPr sz="11700"/>
            </a:lvl3pPr>
            <a:lvl4pPr marL="6712199" indent="0">
              <a:buNone/>
              <a:defRPr sz="9800"/>
            </a:lvl4pPr>
            <a:lvl5pPr marL="8949599" indent="0">
              <a:buNone/>
              <a:defRPr sz="9800"/>
            </a:lvl5pPr>
            <a:lvl6pPr marL="11186998" indent="0">
              <a:buNone/>
              <a:defRPr sz="9800"/>
            </a:lvl6pPr>
            <a:lvl7pPr marL="13424398" indent="0">
              <a:buNone/>
              <a:defRPr sz="9800"/>
            </a:lvl7pPr>
            <a:lvl8pPr marL="15661797" indent="0">
              <a:buNone/>
              <a:defRPr sz="9800"/>
            </a:lvl8pPr>
            <a:lvl9pPr marL="17899197" indent="0">
              <a:buNone/>
              <a:defRPr sz="98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314009" y="40069912"/>
            <a:ext cx="16266795" cy="6008705"/>
          </a:xfrm>
        </p:spPr>
        <p:txBody>
          <a:bodyPr/>
          <a:lstStyle>
            <a:lvl1pPr marL="0" indent="0">
              <a:buNone/>
              <a:defRPr sz="6900"/>
            </a:lvl1pPr>
            <a:lvl2pPr marL="2237400" indent="0">
              <a:buNone/>
              <a:defRPr sz="5900"/>
            </a:lvl2pPr>
            <a:lvl3pPr marL="4474799" indent="0">
              <a:buNone/>
              <a:defRPr sz="4900"/>
            </a:lvl3pPr>
            <a:lvl4pPr marL="6712199" indent="0">
              <a:buNone/>
              <a:defRPr sz="4400"/>
            </a:lvl4pPr>
            <a:lvl5pPr marL="8949599" indent="0">
              <a:buNone/>
              <a:defRPr sz="4400"/>
            </a:lvl5pPr>
            <a:lvl6pPr marL="11186998" indent="0">
              <a:buNone/>
              <a:defRPr sz="4400"/>
            </a:lvl6pPr>
            <a:lvl7pPr marL="13424398" indent="0">
              <a:buNone/>
              <a:defRPr sz="4400"/>
            </a:lvl7pPr>
            <a:lvl8pPr marL="15661797" indent="0">
              <a:buNone/>
              <a:defRPr sz="4400"/>
            </a:lvl8pPr>
            <a:lvl9pPr marL="17899197" indent="0">
              <a:buNone/>
              <a:defRPr sz="4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355566" y="2050313"/>
            <a:ext cx="24400193" cy="8533077"/>
          </a:xfrm>
          <a:prstGeom prst="rect">
            <a:avLst/>
          </a:prstGeom>
        </p:spPr>
        <p:txBody>
          <a:bodyPr vert="horz" lIns="447480" tIns="223740" rIns="447480" bIns="22374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55566" y="11946312"/>
            <a:ext cx="24400193" cy="33788619"/>
          </a:xfrm>
          <a:prstGeom prst="rect">
            <a:avLst/>
          </a:prstGeom>
        </p:spPr>
        <p:txBody>
          <a:bodyPr vert="horz" lIns="447480" tIns="223740" rIns="447480" bIns="22374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355566" y="47453394"/>
            <a:ext cx="6325976" cy="2725844"/>
          </a:xfrm>
          <a:prstGeom prst="rect">
            <a:avLst/>
          </a:prstGeom>
        </p:spPr>
        <p:txBody>
          <a:bodyPr vert="horz" lIns="447480" tIns="223740" rIns="447480" bIns="223740" rtlCol="0" anchor="ctr"/>
          <a:lstStyle>
            <a:lvl1pPr algn="l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EC427-2352-447A-96CF-E7481E1ACB62}" type="datetimeFigureOut">
              <a:rPr lang="ko-KR" altLang="en-US" smtClean="0"/>
              <a:pPr/>
              <a:t>2026-07-01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9263036" y="47453394"/>
            <a:ext cx="8585253" cy="2725844"/>
          </a:xfrm>
          <a:prstGeom prst="rect">
            <a:avLst/>
          </a:prstGeom>
        </p:spPr>
        <p:txBody>
          <a:bodyPr vert="horz" lIns="447480" tIns="223740" rIns="447480" bIns="223740" rtlCol="0" anchor="ctr"/>
          <a:lstStyle>
            <a:lvl1pPr algn="ct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9429783" y="47453394"/>
            <a:ext cx="6325976" cy="2725844"/>
          </a:xfrm>
          <a:prstGeom prst="rect">
            <a:avLst/>
          </a:prstGeom>
        </p:spPr>
        <p:txBody>
          <a:bodyPr vert="horz" lIns="447480" tIns="223740" rIns="447480" bIns="223740" rtlCol="0" anchor="ctr"/>
          <a:lstStyle>
            <a:lvl1pPr algn="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F1C56-8BD2-4503-9F6A-06CDB40E76A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9453E928-8658-3CE6-A517-36F07083C6E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111326" cy="511984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74799" rtl="0" eaLnBrk="1" latinLnBrk="1" hangingPunct="1">
        <a:spcBef>
          <a:spcPct val="0"/>
        </a:spcBef>
        <a:buNone/>
        <a:defRPr sz="21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8050" indent="-1678050" algn="l" defTabSz="4474799" rtl="0" eaLnBrk="1" latinLnBrk="1" hangingPunct="1">
        <a:spcBef>
          <a:spcPct val="20000"/>
        </a:spcBef>
        <a:buFont typeface="Arial" pitchFamily="34" charset="0"/>
        <a:buChar char="•"/>
        <a:defRPr sz="15700" kern="1200">
          <a:solidFill>
            <a:schemeClr val="tx1"/>
          </a:solidFill>
          <a:latin typeface="+mn-lt"/>
          <a:ea typeface="+mn-ea"/>
          <a:cs typeface="+mn-cs"/>
        </a:defRPr>
      </a:lvl1pPr>
      <a:lvl2pPr marL="3635774" indent="-1398375" algn="l" defTabSz="4474799" rtl="0" eaLnBrk="1" latinLnBrk="1" hangingPunct="1">
        <a:spcBef>
          <a:spcPct val="20000"/>
        </a:spcBef>
        <a:buFont typeface="Arial" pitchFamily="34" charset="0"/>
        <a:buChar char="–"/>
        <a:defRPr sz="13700" kern="1200">
          <a:solidFill>
            <a:schemeClr val="tx1"/>
          </a:solidFill>
          <a:latin typeface="+mn-lt"/>
          <a:ea typeface="+mn-ea"/>
          <a:cs typeface="+mn-cs"/>
        </a:defRPr>
      </a:lvl2pPr>
      <a:lvl3pPr marL="5593499" indent="-1118700" algn="l" defTabSz="4474799" rtl="0" eaLnBrk="1" latinLnBrk="1" hangingPunct="1">
        <a:spcBef>
          <a:spcPct val="20000"/>
        </a:spcBef>
        <a:buFont typeface="Arial" pitchFamily="34" charset="0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3pPr>
      <a:lvl4pPr marL="7830899" indent="-1118700" algn="l" defTabSz="4474799" rtl="0" eaLnBrk="1" latinLnBrk="1" hangingPunct="1">
        <a:spcBef>
          <a:spcPct val="20000"/>
        </a:spcBef>
        <a:buFont typeface="Arial" pitchFamily="34" charset="0"/>
        <a:buChar char="–"/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68298" indent="-1118700" algn="l" defTabSz="4474799" rtl="0" eaLnBrk="1" latinLnBrk="1" hangingPunct="1">
        <a:spcBef>
          <a:spcPct val="20000"/>
        </a:spcBef>
        <a:buFont typeface="Arial" pitchFamily="34" charset="0"/>
        <a:buChar char="»"/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305698" indent="-1118700" algn="l" defTabSz="4474799" rtl="0" eaLnBrk="1" latinLnBrk="1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4543098" indent="-1118700" algn="l" defTabSz="4474799" rtl="0" eaLnBrk="1" latinLnBrk="1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6780497" indent="-1118700" algn="l" defTabSz="4474799" rtl="0" eaLnBrk="1" latinLnBrk="1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19017897" indent="-1118700" algn="l" defTabSz="4474799" rtl="0" eaLnBrk="1" latinLnBrk="1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474799" rtl="0" eaLnBrk="1" latinLnBrk="1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237400" algn="l" defTabSz="4474799" rtl="0" eaLnBrk="1" latinLnBrk="1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4474799" algn="l" defTabSz="4474799" rtl="0" eaLnBrk="1" latinLnBrk="1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6712199" algn="l" defTabSz="4474799" rtl="0" eaLnBrk="1" latinLnBrk="1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8949599" algn="l" defTabSz="4474799" rtl="0" eaLnBrk="1" latinLnBrk="1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186998" algn="l" defTabSz="4474799" rtl="0" eaLnBrk="1" latinLnBrk="1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424398" algn="l" defTabSz="4474799" rtl="0" eaLnBrk="1" latinLnBrk="1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797" algn="l" defTabSz="4474799" rtl="0" eaLnBrk="1" latinLnBrk="1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899197" algn="l" defTabSz="4474799" rtl="0" eaLnBrk="1" latinLnBrk="1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C41B4-DAD6-0B62-85CC-5E6E5F66F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8C368329-E6A7-C68B-E4FC-07C3908A9A38}"/>
              </a:ext>
            </a:extLst>
          </p:cNvPr>
          <p:cNvSpPr/>
          <p:nvPr/>
        </p:nvSpPr>
        <p:spPr>
          <a:xfrm>
            <a:off x="1386310" y="1332535"/>
            <a:ext cx="2024538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7200" b="1" dirty="0">
                <a:latin typeface="Arial" panose="020B0604020202020204" pitchFamily="34" charset="0"/>
                <a:cs typeface="Arial" panose="020B0604020202020204" pitchFamily="34" charset="0"/>
              </a:rPr>
              <a:t>Poster Title</a:t>
            </a:r>
          </a:p>
          <a:p>
            <a:pPr indent="-457200"/>
            <a:r>
              <a:rPr lang="en-US" altLang="ko-KR" sz="7200" b="1" dirty="0">
                <a:latin typeface="Arial" panose="020B0604020202020204" pitchFamily="34" charset="0"/>
                <a:cs typeface="Arial" panose="020B0604020202020204" pitchFamily="34" charset="0"/>
              </a:rPr>
              <a:t>And poster title continued, two lines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AE1918B-EE70-6D49-D754-D08E7FCE882A}"/>
              </a:ext>
            </a:extLst>
          </p:cNvPr>
          <p:cNvSpPr/>
          <p:nvPr/>
        </p:nvSpPr>
        <p:spPr>
          <a:xfrm>
            <a:off x="1386310" y="4500887"/>
            <a:ext cx="2024538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en-US" altLang="ko-KR" sz="4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o-KR" altLang="en-US" sz="4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altLang="ko-KR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4800" dirty="0">
                <a:latin typeface="Arial" panose="020B0604020202020204" pitchFamily="34" charset="0"/>
                <a:cs typeface="Arial" panose="020B0604020202020204" pitchFamily="34" charset="0"/>
              </a:rPr>
              <a:t>Co-authors</a:t>
            </a:r>
            <a:r>
              <a:rPr lang="en-US" altLang="ko-KR" sz="48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ko-KR" sz="4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indent="-457200"/>
            <a:r>
              <a:rPr lang="en-US" altLang="ko-KR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o-KR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Affiliation of the author</a:t>
            </a:r>
          </a:p>
          <a:p>
            <a:pPr indent="-457200"/>
            <a:r>
              <a:rPr lang="en-US" altLang="ko-KR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ko-KR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Affiliation of the Co-author</a:t>
            </a:r>
          </a:p>
          <a:p>
            <a:pPr indent="-457200"/>
            <a:r>
              <a:rPr lang="en-US" altLang="ko-KR" sz="4800" dirty="0">
                <a:latin typeface="Arial" panose="020B0604020202020204" pitchFamily="34" charset="0"/>
                <a:cs typeface="Arial" panose="020B0604020202020204" pitchFamily="34" charset="0"/>
              </a:rPr>
              <a:t>Please highlight the </a:t>
            </a:r>
            <a:r>
              <a:rPr lang="en-US" altLang="ko-KR" sz="4800" b="1" dirty="0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r>
              <a:rPr lang="en-US" altLang="ko-KR" sz="4800" dirty="0">
                <a:latin typeface="Arial" panose="020B0604020202020204" pitchFamily="34" charset="0"/>
                <a:cs typeface="Arial" panose="020B0604020202020204" pitchFamily="34" charset="0"/>
              </a:rPr>
              <a:t>'s name in </a:t>
            </a:r>
            <a:r>
              <a:rPr lang="en-US" altLang="ko-KR" sz="4800" b="1" dirty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US" altLang="ko-KR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E253DAA0-3701-E945-09B9-5B6E107C2675}"/>
              </a:ext>
            </a:extLst>
          </p:cNvPr>
          <p:cNvSpPr/>
          <p:nvPr/>
        </p:nvSpPr>
        <p:spPr>
          <a:xfrm>
            <a:off x="21587098" y="1690616"/>
            <a:ext cx="4266417" cy="501291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photo</a:t>
            </a:r>
          </a:p>
          <a:p>
            <a:pPr algn="ctr"/>
            <a:r>
              <a:rPr lang="en-US" altLang="ko-K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  <a:endParaRPr lang="ko-KR" altLang="en-US" sz="60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68D86F-2FD5-A814-3E1A-F8FCEA131F0E}"/>
              </a:ext>
            </a:extLst>
          </p:cNvPr>
          <p:cNvSpPr txBox="1"/>
          <p:nvPr/>
        </p:nvSpPr>
        <p:spPr>
          <a:xfrm>
            <a:off x="371246" y="127911"/>
            <a:ext cx="135514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000" b="1" dirty="0">
                <a:latin typeface="Arial" panose="020B0604020202020204" pitchFamily="34" charset="0"/>
                <a:cs typeface="Arial" panose="020B0604020202020204" pitchFamily="34" charset="0"/>
              </a:rPr>
              <a:t>Case Report</a:t>
            </a:r>
            <a:endParaRPr lang="ko-KR" altLang="en-US" sz="4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7275FF-8B34-EC66-408A-8B9E81E948C0}"/>
              </a:ext>
            </a:extLst>
          </p:cNvPr>
          <p:cNvSpPr txBox="1"/>
          <p:nvPr/>
        </p:nvSpPr>
        <p:spPr>
          <a:xfrm>
            <a:off x="4482654" y="50098369"/>
            <a:ext cx="181460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>
                <a:latin typeface="Arial" panose="020B0604020202020204" pitchFamily="34" charset="0"/>
                <a:cs typeface="Arial" panose="020B0604020202020204" pitchFamily="34" charset="0"/>
              </a:rPr>
              <a:t>14th World Congress of Esthetic Dentistry in Seoul 2026</a:t>
            </a:r>
            <a:endParaRPr lang="ko-KR" altLang="en-US" sz="400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E60F978-9B9A-EF50-AFF8-786A5E8C06A0}"/>
              </a:ext>
            </a:extLst>
          </p:cNvPr>
          <p:cNvSpPr/>
          <p:nvPr/>
        </p:nvSpPr>
        <p:spPr>
          <a:xfrm>
            <a:off x="23996822" y="-13446"/>
            <a:ext cx="3114503" cy="1105464"/>
          </a:xfrm>
          <a:prstGeom prst="rect">
            <a:avLst/>
          </a:prstGeom>
          <a:solidFill>
            <a:srgbClr val="1A40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NO.01</a:t>
            </a:r>
            <a:endParaRPr lang="ko-KR" alt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55C4BB-9C66-689E-871B-35C7CF360C42}"/>
              </a:ext>
            </a:extLst>
          </p:cNvPr>
          <p:cNvSpPr txBox="1"/>
          <p:nvPr/>
        </p:nvSpPr>
        <p:spPr>
          <a:xfrm>
            <a:off x="24186344" y="1092018"/>
            <a:ext cx="29249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number</a:t>
            </a:r>
            <a:endParaRPr lang="ko-KR" altLang="en-U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5F53BB5D-B88B-E8AB-13DC-4306E397824C}"/>
              </a:ext>
            </a:extLst>
          </p:cNvPr>
          <p:cNvSpPr/>
          <p:nvPr/>
        </p:nvSpPr>
        <p:spPr>
          <a:xfrm>
            <a:off x="1181456" y="8611949"/>
            <a:ext cx="41652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BAA8CB3-3447-9313-A0E0-FF80B61ED983}"/>
              </a:ext>
            </a:extLst>
          </p:cNvPr>
          <p:cNvSpPr/>
          <p:nvPr/>
        </p:nvSpPr>
        <p:spPr>
          <a:xfrm>
            <a:off x="1325473" y="9980101"/>
            <a:ext cx="7560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endParaRPr lang="en-US" altLang="ko-KR" sz="4400" b="1" dirty="0">
              <a:solidFill>
                <a:srgbClr val="383A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B1D811D6-389E-4882-9BC1-64697C33EB3A}"/>
              </a:ext>
            </a:extLst>
          </p:cNvPr>
          <p:cNvSpPr/>
          <p:nvPr/>
        </p:nvSpPr>
        <p:spPr>
          <a:xfrm>
            <a:off x="1181456" y="10123441"/>
            <a:ext cx="23751470" cy="375658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000" dirty="0">
              <a:solidFill>
                <a:schemeClr val="tx1"/>
              </a:solidFill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9F438A28-FF46-6A67-F77C-3B902ABED8B5}"/>
              </a:ext>
            </a:extLst>
          </p:cNvPr>
          <p:cNvSpPr/>
          <p:nvPr/>
        </p:nvSpPr>
        <p:spPr>
          <a:xfrm>
            <a:off x="1890364" y="10587057"/>
            <a:ext cx="221064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id="{7AB81E95-2A1F-2909-1D13-D9F173B80694}"/>
              </a:ext>
            </a:extLst>
          </p:cNvPr>
          <p:cNvCxnSpPr>
            <a:cxnSpLocks/>
          </p:cNvCxnSpPr>
          <p:nvPr/>
        </p:nvCxnSpPr>
        <p:spPr>
          <a:xfrm>
            <a:off x="1181456" y="9620061"/>
            <a:ext cx="2448272" cy="0"/>
          </a:xfrm>
          <a:prstGeom prst="line">
            <a:avLst/>
          </a:prstGeom>
          <a:ln w="88900">
            <a:solidFill>
              <a:srgbClr val="D226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CE80CA2D-CF1F-22CB-33B3-45132C70FBAE}"/>
              </a:ext>
            </a:extLst>
          </p:cNvPr>
          <p:cNvSpPr/>
          <p:nvPr/>
        </p:nvSpPr>
        <p:spPr>
          <a:xfrm>
            <a:off x="1181456" y="15727663"/>
            <a:ext cx="23751470" cy="2017669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000" dirty="0">
              <a:solidFill>
                <a:schemeClr val="tx1"/>
              </a:solidFill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8496F967-0144-5437-9C32-BA6E40720228}"/>
              </a:ext>
            </a:extLst>
          </p:cNvPr>
          <p:cNvSpPr/>
          <p:nvPr/>
        </p:nvSpPr>
        <p:spPr>
          <a:xfrm>
            <a:off x="1890364" y="16191279"/>
            <a:ext cx="21478092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labore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ko-K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/>
            <a:endParaRPr lang="en-US" altLang="ko-K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/>
            <a:r>
              <a:rPr lang="en-US" altLang="ko-KR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maintain the original font style, font size, and color of all titles and subtitles in the poster template.</a:t>
            </a:r>
          </a:p>
          <a:p>
            <a:pPr indent="-457200"/>
            <a:r>
              <a:rPr lang="en-US" altLang="ko-KR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needed, the main text may be arranged in multiple columns to improve readability and layout.</a:t>
            </a:r>
          </a:p>
          <a:p>
            <a:pPr indent="-457200"/>
            <a:r>
              <a:rPr lang="en-US" altLang="ko-KR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adjust the size of each section as necessary to accommodate the content and optimize the overall layout.</a:t>
            </a:r>
          </a:p>
          <a:p>
            <a:pPr indent="-457200"/>
            <a:endParaRPr lang="en-US" altLang="ko-KR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/>
            <a:r>
              <a:rPr lang="en-US" altLang="ko-KR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Arial</a:t>
            </a: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749756F9-63B6-D807-0FDD-A5EE92AFA6D7}"/>
              </a:ext>
            </a:extLst>
          </p:cNvPr>
          <p:cNvSpPr/>
          <p:nvPr/>
        </p:nvSpPr>
        <p:spPr>
          <a:xfrm>
            <a:off x="1181456" y="14216172"/>
            <a:ext cx="75309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 report</a:t>
            </a:r>
          </a:p>
        </p:txBody>
      </p:sp>
      <p:cxnSp>
        <p:nvCxnSpPr>
          <p:cNvPr id="33" name="직선 연결선 40">
            <a:extLst>
              <a:ext uri="{FF2B5EF4-FFF2-40B4-BE49-F238E27FC236}">
                <a16:creationId xmlns:a16="http://schemas.microsoft.com/office/drawing/2014/main" id="{911A6BC5-5AF6-F225-C59E-C17083A9A8EB}"/>
              </a:ext>
            </a:extLst>
          </p:cNvPr>
          <p:cNvCxnSpPr>
            <a:cxnSpLocks/>
          </p:cNvCxnSpPr>
          <p:nvPr/>
        </p:nvCxnSpPr>
        <p:spPr>
          <a:xfrm>
            <a:off x="1181456" y="15224284"/>
            <a:ext cx="2448272" cy="0"/>
          </a:xfrm>
          <a:prstGeom prst="line">
            <a:avLst/>
          </a:prstGeom>
          <a:ln w="88900">
            <a:solidFill>
              <a:srgbClr val="D226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0DF6703-B896-8BF4-21E3-5A938A3F37BD}"/>
              </a:ext>
            </a:extLst>
          </p:cNvPr>
          <p:cNvSpPr/>
          <p:nvPr/>
        </p:nvSpPr>
        <p:spPr>
          <a:xfrm>
            <a:off x="1181456" y="47315331"/>
            <a:ext cx="23751470" cy="2550597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000" dirty="0">
              <a:solidFill>
                <a:schemeClr val="tx1"/>
              </a:solidFill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76DBB7F-9827-FC74-46D0-CCB8DC1E470A}"/>
              </a:ext>
            </a:extLst>
          </p:cNvPr>
          <p:cNvSpPr/>
          <p:nvPr/>
        </p:nvSpPr>
        <p:spPr>
          <a:xfrm>
            <a:off x="1224450" y="46420251"/>
            <a:ext cx="17882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352684F-1768-DADD-0EA3-D41E47BCFBB4}"/>
              </a:ext>
            </a:extLst>
          </p:cNvPr>
          <p:cNvSpPr/>
          <p:nvPr/>
        </p:nvSpPr>
        <p:spPr>
          <a:xfrm>
            <a:off x="1890364" y="47778947"/>
            <a:ext cx="23422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1FE09395-8031-281D-B74D-A48260C705CF}"/>
              </a:ext>
            </a:extLst>
          </p:cNvPr>
          <p:cNvSpPr/>
          <p:nvPr/>
        </p:nvSpPr>
        <p:spPr>
          <a:xfrm>
            <a:off x="1181456" y="36264394"/>
            <a:ext cx="75309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  <p:cxnSp>
        <p:nvCxnSpPr>
          <p:cNvPr id="20" name="직선 연결선 40">
            <a:extLst>
              <a:ext uri="{FF2B5EF4-FFF2-40B4-BE49-F238E27FC236}">
                <a16:creationId xmlns:a16="http://schemas.microsoft.com/office/drawing/2014/main" id="{024570E6-4B4F-D0F0-DB82-3DE92D5FE066}"/>
              </a:ext>
            </a:extLst>
          </p:cNvPr>
          <p:cNvCxnSpPr>
            <a:cxnSpLocks/>
          </p:cNvCxnSpPr>
          <p:nvPr/>
        </p:nvCxnSpPr>
        <p:spPr>
          <a:xfrm>
            <a:off x="1181456" y="37272506"/>
            <a:ext cx="2448272" cy="0"/>
          </a:xfrm>
          <a:prstGeom prst="line">
            <a:avLst/>
          </a:prstGeom>
          <a:ln w="88900">
            <a:solidFill>
              <a:srgbClr val="D226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09EAD718-8E91-B5E2-2482-8A82F2541DEE}"/>
              </a:ext>
            </a:extLst>
          </p:cNvPr>
          <p:cNvSpPr/>
          <p:nvPr/>
        </p:nvSpPr>
        <p:spPr>
          <a:xfrm>
            <a:off x="1325473" y="37632546"/>
            <a:ext cx="7560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endParaRPr lang="en-US" altLang="ko-KR" sz="4400" b="1" dirty="0">
              <a:solidFill>
                <a:srgbClr val="383A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A050FEAA-502D-4293-F0FC-FE177B67077E}"/>
              </a:ext>
            </a:extLst>
          </p:cNvPr>
          <p:cNvSpPr/>
          <p:nvPr/>
        </p:nvSpPr>
        <p:spPr>
          <a:xfrm>
            <a:off x="1181456" y="37775886"/>
            <a:ext cx="23751470" cy="760652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000" dirty="0">
              <a:solidFill>
                <a:schemeClr val="tx1"/>
              </a:solidFill>
            </a:endParaRPr>
          </a:p>
        </p:txBody>
      </p:sp>
      <p:cxnSp>
        <p:nvCxnSpPr>
          <p:cNvPr id="28" name="직선 연결선 27">
            <a:extLst>
              <a:ext uri="{FF2B5EF4-FFF2-40B4-BE49-F238E27FC236}">
                <a16:creationId xmlns:a16="http://schemas.microsoft.com/office/drawing/2014/main" id="{AFCF9E9B-EFF2-620F-2B03-0A21C81415FF}"/>
              </a:ext>
            </a:extLst>
          </p:cNvPr>
          <p:cNvCxnSpPr>
            <a:cxnSpLocks/>
          </p:cNvCxnSpPr>
          <p:nvPr/>
        </p:nvCxnSpPr>
        <p:spPr>
          <a:xfrm>
            <a:off x="1181456" y="37272506"/>
            <a:ext cx="2448272" cy="0"/>
          </a:xfrm>
          <a:prstGeom prst="line">
            <a:avLst/>
          </a:prstGeom>
          <a:ln w="88900">
            <a:solidFill>
              <a:srgbClr val="D226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DFD22C27-21BF-FED7-D168-2F7926F94B58}"/>
              </a:ext>
            </a:extLst>
          </p:cNvPr>
          <p:cNvSpPr/>
          <p:nvPr/>
        </p:nvSpPr>
        <p:spPr>
          <a:xfrm>
            <a:off x="1890364" y="38239502"/>
            <a:ext cx="221064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756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6E67D-3282-ABEF-1BAD-6D291441F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46F6FAC4-8013-52DD-9152-66CF843CFD3A}"/>
              </a:ext>
            </a:extLst>
          </p:cNvPr>
          <p:cNvSpPr/>
          <p:nvPr/>
        </p:nvSpPr>
        <p:spPr>
          <a:xfrm>
            <a:off x="1386310" y="1332535"/>
            <a:ext cx="2024538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7200" b="1" dirty="0">
                <a:latin typeface="Arial" panose="020B0604020202020204" pitchFamily="34" charset="0"/>
                <a:cs typeface="Arial" panose="020B0604020202020204" pitchFamily="34" charset="0"/>
              </a:rPr>
              <a:t>Poster Title</a:t>
            </a:r>
          </a:p>
          <a:p>
            <a:pPr indent="-457200"/>
            <a:r>
              <a:rPr lang="en-US" altLang="ko-KR" sz="7200" b="1" dirty="0">
                <a:latin typeface="Arial" panose="020B0604020202020204" pitchFamily="34" charset="0"/>
                <a:cs typeface="Arial" panose="020B0604020202020204" pitchFamily="34" charset="0"/>
              </a:rPr>
              <a:t>And poster title continued, two lines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0E06949-A7AC-3F6F-8043-CE2FA62F35E8}"/>
              </a:ext>
            </a:extLst>
          </p:cNvPr>
          <p:cNvSpPr/>
          <p:nvPr/>
        </p:nvSpPr>
        <p:spPr>
          <a:xfrm>
            <a:off x="1386310" y="4500887"/>
            <a:ext cx="2024538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-457200" algn="l" defTabSz="44747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Authors</a:t>
            </a:r>
            <a:r>
              <a:rPr kumimoji="0" lang="en-US" altLang="ko-KR" sz="4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1</a:t>
            </a:r>
            <a:r>
              <a:rPr kumimoji="0" lang="ko-KR" altLang="en-US" sz="4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*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, </a:t>
            </a:r>
            <a:r>
              <a:rPr kumimoji="0" lang="en-US" altLang="ko-KR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Co-authors</a:t>
            </a:r>
            <a:r>
              <a:rPr kumimoji="0" lang="en-US" altLang="ko-KR" sz="4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2</a:t>
            </a:r>
            <a:r>
              <a:rPr kumimoji="0" lang="en-US" altLang="ko-KR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,</a:t>
            </a:r>
          </a:p>
          <a:p>
            <a:pPr marL="0" marR="0" lvl="0" indent="-457200" algn="l" defTabSz="44747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1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Affiliation of the author</a:t>
            </a:r>
          </a:p>
          <a:p>
            <a:pPr marL="0" marR="0" lvl="0" indent="-457200" algn="l" defTabSz="44747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2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Affiliation of the Co-author</a:t>
            </a:r>
          </a:p>
          <a:p>
            <a:pPr indent="-457200"/>
            <a:r>
              <a:rPr lang="en-US" altLang="ko-KR" sz="4800" dirty="0">
                <a:latin typeface="Arial" panose="020B0604020202020204" pitchFamily="34" charset="0"/>
                <a:cs typeface="Arial" panose="020B0604020202020204" pitchFamily="34" charset="0"/>
              </a:rPr>
              <a:t>Please highlight the </a:t>
            </a:r>
            <a:r>
              <a:rPr lang="en-US" altLang="ko-KR" sz="4800" b="1" dirty="0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r>
              <a:rPr lang="en-US" altLang="ko-KR" sz="4800" dirty="0">
                <a:latin typeface="Arial" panose="020B0604020202020204" pitchFamily="34" charset="0"/>
                <a:cs typeface="Arial" panose="020B0604020202020204" pitchFamily="34" charset="0"/>
              </a:rPr>
              <a:t>'s name in </a:t>
            </a:r>
            <a:r>
              <a:rPr lang="en-US" altLang="ko-KR" sz="4800" b="1" dirty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US" altLang="ko-KR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E556AA-A7F5-ADD6-9337-89FB973AE0D6}"/>
              </a:ext>
            </a:extLst>
          </p:cNvPr>
          <p:cNvSpPr txBox="1"/>
          <p:nvPr/>
        </p:nvSpPr>
        <p:spPr>
          <a:xfrm>
            <a:off x="371246" y="127911"/>
            <a:ext cx="135514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000" b="1" dirty="0">
                <a:latin typeface="Arial" panose="020B0604020202020204" pitchFamily="34" charset="0"/>
                <a:cs typeface="Arial" panose="020B0604020202020204" pitchFamily="34" charset="0"/>
              </a:rPr>
              <a:t>Original Research</a:t>
            </a:r>
            <a:endParaRPr lang="ko-KR" altLang="en-US" sz="4000" dirty="0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C902E500-8835-333E-2810-5CBE638CFAD7}"/>
              </a:ext>
            </a:extLst>
          </p:cNvPr>
          <p:cNvSpPr/>
          <p:nvPr/>
        </p:nvSpPr>
        <p:spPr>
          <a:xfrm>
            <a:off x="21587098" y="1690616"/>
            <a:ext cx="4266417" cy="501291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photo</a:t>
            </a:r>
          </a:p>
          <a:p>
            <a:pPr algn="ctr"/>
            <a:r>
              <a:rPr lang="en-US" altLang="ko-K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  <a:endParaRPr lang="ko-KR" altLang="en-US" sz="6000" dirty="0">
              <a:solidFill>
                <a:schemeClr val="tx1"/>
              </a:solidFill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C304EF80-22D6-7ACA-7F4B-091BDE70219B}"/>
              </a:ext>
            </a:extLst>
          </p:cNvPr>
          <p:cNvSpPr/>
          <p:nvPr/>
        </p:nvSpPr>
        <p:spPr>
          <a:xfrm>
            <a:off x="23996822" y="-13446"/>
            <a:ext cx="3114503" cy="1105464"/>
          </a:xfrm>
          <a:prstGeom prst="rect">
            <a:avLst/>
          </a:prstGeom>
          <a:solidFill>
            <a:srgbClr val="1A40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NO.01</a:t>
            </a:r>
            <a:endParaRPr lang="ko-KR" alt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E89D9A1-4C1F-B14D-8E22-0E709368BE1A}"/>
              </a:ext>
            </a:extLst>
          </p:cNvPr>
          <p:cNvSpPr txBox="1"/>
          <p:nvPr/>
        </p:nvSpPr>
        <p:spPr>
          <a:xfrm>
            <a:off x="24186344" y="1092018"/>
            <a:ext cx="29249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number</a:t>
            </a:r>
            <a:endParaRPr lang="ko-KR" altLang="en-U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C12BE308-518B-A581-AAD9-E21BB8347E5B}"/>
              </a:ext>
            </a:extLst>
          </p:cNvPr>
          <p:cNvSpPr/>
          <p:nvPr/>
        </p:nvSpPr>
        <p:spPr>
          <a:xfrm>
            <a:off x="1181456" y="15727663"/>
            <a:ext cx="23751470" cy="1259020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000" dirty="0">
              <a:solidFill>
                <a:schemeClr val="tx1"/>
              </a:solidFill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A0452E3A-CE3F-73B3-151F-CA17D5C0FE8E}"/>
              </a:ext>
            </a:extLst>
          </p:cNvPr>
          <p:cNvSpPr/>
          <p:nvPr/>
        </p:nvSpPr>
        <p:spPr>
          <a:xfrm>
            <a:off x="1181456" y="14216172"/>
            <a:ext cx="75309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Materials and methods</a:t>
            </a:r>
          </a:p>
        </p:txBody>
      </p:sp>
      <p:cxnSp>
        <p:nvCxnSpPr>
          <p:cNvPr id="18" name="직선 연결선 40">
            <a:extLst>
              <a:ext uri="{FF2B5EF4-FFF2-40B4-BE49-F238E27FC236}">
                <a16:creationId xmlns:a16="http://schemas.microsoft.com/office/drawing/2014/main" id="{9737AB1E-E7F8-C5D5-3129-4025618480E1}"/>
              </a:ext>
            </a:extLst>
          </p:cNvPr>
          <p:cNvCxnSpPr>
            <a:cxnSpLocks/>
          </p:cNvCxnSpPr>
          <p:nvPr/>
        </p:nvCxnSpPr>
        <p:spPr>
          <a:xfrm>
            <a:off x="1181456" y="15224284"/>
            <a:ext cx="2448272" cy="0"/>
          </a:xfrm>
          <a:prstGeom prst="line">
            <a:avLst/>
          </a:prstGeom>
          <a:ln w="88900">
            <a:solidFill>
              <a:srgbClr val="D226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C9A64BD5-7190-9212-7943-C634A76ABCDA}"/>
              </a:ext>
            </a:extLst>
          </p:cNvPr>
          <p:cNvSpPr/>
          <p:nvPr/>
        </p:nvSpPr>
        <p:spPr>
          <a:xfrm>
            <a:off x="1181456" y="8611949"/>
            <a:ext cx="41652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CC58F6AC-EA2D-8C76-EF05-22DC83841279}"/>
              </a:ext>
            </a:extLst>
          </p:cNvPr>
          <p:cNvSpPr/>
          <p:nvPr/>
        </p:nvSpPr>
        <p:spPr>
          <a:xfrm>
            <a:off x="1325473" y="9980101"/>
            <a:ext cx="7560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endParaRPr lang="en-US" altLang="ko-KR" sz="4400" b="1" dirty="0">
              <a:solidFill>
                <a:srgbClr val="383A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CF38F5A8-0994-A45A-EC89-1B57F7B26C12}"/>
              </a:ext>
            </a:extLst>
          </p:cNvPr>
          <p:cNvSpPr/>
          <p:nvPr/>
        </p:nvSpPr>
        <p:spPr>
          <a:xfrm>
            <a:off x="1181456" y="10123441"/>
            <a:ext cx="23751470" cy="375658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000" dirty="0">
              <a:solidFill>
                <a:schemeClr val="tx1"/>
              </a:solidFill>
            </a:endParaRPr>
          </a:p>
        </p:txBody>
      </p: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1C11C27D-9E8D-52D8-F5E4-0B7FC590B4BA}"/>
              </a:ext>
            </a:extLst>
          </p:cNvPr>
          <p:cNvCxnSpPr>
            <a:cxnSpLocks/>
          </p:cNvCxnSpPr>
          <p:nvPr/>
        </p:nvCxnSpPr>
        <p:spPr>
          <a:xfrm>
            <a:off x="1181456" y="9620061"/>
            <a:ext cx="2448272" cy="0"/>
          </a:xfrm>
          <a:prstGeom prst="line">
            <a:avLst/>
          </a:prstGeom>
          <a:ln w="88900">
            <a:solidFill>
              <a:srgbClr val="D226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F69E5E4F-331E-28F4-A75D-D9C6D4BFDCE2}"/>
              </a:ext>
            </a:extLst>
          </p:cNvPr>
          <p:cNvSpPr/>
          <p:nvPr/>
        </p:nvSpPr>
        <p:spPr>
          <a:xfrm>
            <a:off x="1181456" y="28855029"/>
            <a:ext cx="75309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AE815752-11B7-3ACF-9AD8-2EC4A09D3F95}"/>
              </a:ext>
            </a:extLst>
          </p:cNvPr>
          <p:cNvSpPr/>
          <p:nvPr/>
        </p:nvSpPr>
        <p:spPr>
          <a:xfrm>
            <a:off x="1181456" y="36264394"/>
            <a:ext cx="75309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  <p:cxnSp>
        <p:nvCxnSpPr>
          <p:cNvPr id="54" name="직선 연결선 40">
            <a:extLst>
              <a:ext uri="{FF2B5EF4-FFF2-40B4-BE49-F238E27FC236}">
                <a16:creationId xmlns:a16="http://schemas.microsoft.com/office/drawing/2014/main" id="{854D321F-FB2E-395A-B37D-372DC9B9B4A4}"/>
              </a:ext>
            </a:extLst>
          </p:cNvPr>
          <p:cNvCxnSpPr>
            <a:cxnSpLocks/>
          </p:cNvCxnSpPr>
          <p:nvPr/>
        </p:nvCxnSpPr>
        <p:spPr>
          <a:xfrm>
            <a:off x="1181456" y="37272506"/>
            <a:ext cx="2448272" cy="0"/>
          </a:xfrm>
          <a:prstGeom prst="line">
            <a:avLst/>
          </a:prstGeom>
          <a:ln w="88900">
            <a:solidFill>
              <a:srgbClr val="D226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직사각형 85">
            <a:extLst>
              <a:ext uri="{FF2B5EF4-FFF2-40B4-BE49-F238E27FC236}">
                <a16:creationId xmlns:a16="http://schemas.microsoft.com/office/drawing/2014/main" id="{0D2ABDAE-061F-CCBD-1A6C-308C903CAA56}"/>
              </a:ext>
            </a:extLst>
          </p:cNvPr>
          <p:cNvSpPr/>
          <p:nvPr/>
        </p:nvSpPr>
        <p:spPr>
          <a:xfrm>
            <a:off x="1325473" y="30223181"/>
            <a:ext cx="7560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endParaRPr lang="en-US" altLang="ko-KR" sz="4400" b="1" dirty="0">
              <a:solidFill>
                <a:srgbClr val="383A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직사각형 86">
            <a:extLst>
              <a:ext uri="{FF2B5EF4-FFF2-40B4-BE49-F238E27FC236}">
                <a16:creationId xmlns:a16="http://schemas.microsoft.com/office/drawing/2014/main" id="{0ED5C211-10BE-CF97-78AD-8A49CDC4961C}"/>
              </a:ext>
            </a:extLst>
          </p:cNvPr>
          <p:cNvSpPr/>
          <p:nvPr/>
        </p:nvSpPr>
        <p:spPr>
          <a:xfrm>
            <a:off x="1181456" y="30366522"/>
            <a:ext cx="23751470" cy="5537834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000" dirty="0">
              <a:solidFill>
                <a:schemeClr val="tx1"/>
              </a:solidFill>
            </a:endParaRPr>
          </a:p>
        </p:txBody>
      </p:sp>
      <p:cxnSp>
        <p:nvCxnSpPr>
          <p:cNvPr id="85" name="직선 연결선 84">
            <a:extLst>
              <a:ext uri="{FF2B5EF4-FFF2-40B4-BE49-F238E27FC236}">
                <a16:creationId xmlns:a16="http://schemas.microsoft.com/office/drawing/2014/main" id="{48AF74D5-E24A-BA6F-881C-A53C6907A02D}"/>
              </a:ext>
            </a:extLst>
          </p:cNvPr>
          <p:cNvCxnSpPr>
            <a:cxnSpLocks/>
          </p:cNvCxnSpPr>
          <p:nvPr/>
        </p:nvCxnSpPr>
        <p:spPr>
          <a:xfrm>
            <a:off x="1181456" y="29863141"/>
            <a:ext cx="2448272" cy="0"/>
          </a:xfrm>
          <a:prstGeom prst="line">
            <a:avLst/>
          </a:prstGeom>
          <a:ln w="88900">
            <a:solidFill>
              <a:srgbClr val="D226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직사각형 97">
            <a:extLst>
              <a:ext uri="{FF2B5EF4-FFF2-40B4-BE49-F238E27FC236}">
                <a16:creationId xmlns:a16="http://schemas.microsoft.com/office/drawing/2014/main" id="{68E268C2-2B63-ADDB-564A-A9EBFA892AF2}"/>
              </a:ext>
            </a:extLst>
          </p:cNvPr>
          <p:cNvSpPr/>
          <p:nvPr/>
        </p:nvSpPr>
        <p:spPr>
          <a:xfrm>
            <a:off x="1325473" y="37632546"/>
            <a:ext cx="7560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endParaRPr lang="en-US" altLang="ko-KR" sz="4400" b="1" dirty="0">
              <a:solidFill>
                <a:srgbClr val="383A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직사각형 98">
            <a:extLst>
              <a:ext uri="{FF2B5EF4-FFF2-40B4-BE49-F238E27FC236}">
                <a16:creationId xmlns:a16="http://schemas.microsoft.com/office/drawing/2014/main" id="{FADFBAFE-C373-E71C-E7CD-E9C818A060A1}"/>
              </a:ext>
            </a:extLst>
          </p:cNvPr>
          <p:cNvSpPr/>
          <p:nvPr/>
        </p:nvSpPr>
        <p:spPr>
          <a:xfrm>
            <a:off x="1181456" y="37775886"/>
            <a:ext cx="23751470" cy="760652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000" dirty="0">
              <a:solidFill>
                <a:schemeClr val="tx1"/>
              </a:solidFill>
            </a:endParaRPr>
          </a:p>
        </p:txBody>
      </p:sp>
      <p:cxnSp>
        <p:nvCxnSpPr>
          <p:cNvPr id="97" name="직선 연결선 96">
            <a:extLst>
              <a:ext uri="{FF2B5EF4-FFF2-40B4-BE49-F238E27FC236}">
                <a16:creationId xmlns:a16="http://schemas.microsoft.com/office/drawing/2014/main" id="{FF5012D9-7408-6D19-5020-B67DE941005D}"/>
              </a:ext>
            </a:extLst>
          </p:cNvPr>
          <p:cNvCxnSpPr>
            <a:cxnSpLocks/>
          </p:cNvCxnSpPr>
          <p:nvPr/>
        </p:nvCxnSpPr>
        <p:spPr>
          <a:xfrm>
            <a:off x="1181456" y="37272506"/>
            <a:ext cx="2448272" cy="0"/>
          </a:xfrm>
          <a:prstGeom prst="line">
            <a:avLst/>
          </a:prstGeom>
          <a:ln w="88900">
            <a:solidFill>
              <a:srgbClr val="D226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31056229-4EA9-CE6B-2213-356A066CC4CD}"/>
              </a:ext>
            </a:extLst>
          </p:cNvPr>
          <p:cNvSpPr/>
          <p:nvPr/>
        </p:nvSpPr>
        <p:spPr>
          <a:xfrm>
            <a:off x="1890364" y="30824208"/>
            <a:ext cx="221064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E6A6B3B8-4404-45C8-C135-F5F5DF83305A}"/>
              </a:ext>
            </a:extLst>
          </p:cNvPr>
          <p:cNvSpPr/>
          <p:nvPr/>
        </p:nvSpPr>
        <p:spPr>
          <a:xfrm>
            <a:off x="1181456" y="47315331"/>
            <a:ext cx="23751470" cy="2550597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000" dirty="0">
              <a:solidFill>
                <a:schemeClr val="tx1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DDEB8A9-A083-9E5D-03AB-BE83B9690DB6}"/>
              </a:ext>
            </a:extLst>
          </p:cNvPr>
          <p:cNvSpPr/>
          <p:nvPr/>
        </p:nvSpPr>
        <p:spPr>
          <a:xfrm>
            <a:off x="1224450" y="46420251"/>
            <a:ext cx="17882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4800" b="1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05F9E34-CDD5-CDAC-BEC1-BF2687206643}"/>
              </a:ext>
            </a:extLst>
          </p:cNvPr>
          <p:cNvSpPr/>
          <p:nvPr/>
        </p:nvSpPr>
        <p:spPr>
          <a:xfrm>
            <a:off x="1890364" y="47778947"/>
            <a:ext cx="23422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CCA3A907-806B-1615-53C3-5BD8FC5E235F}"/>
              </a:ext>
            </a:extLst>
          </p:cNvPr>
          <p:cNvSpPr/>
          <p:nvPr/>
        </p:nvSpPr>
        <p:spPr>
          <a:xfrm>
            <a:off x="1890364" y="10587057"/>
            <a:ext cx="221064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CFE10D23-5B8A-E6B1-877B-4CBCB5010A53}"/>
              </a:ext>
            </a:extLst>
          </p:cNvPr>
          <p:cNvSpPr/>
          <p:nvPr/>
        </p:nvSpPr>
        <p:spPr>
          <a:xfrm>
            <a:off x="1890364" y="16191279"/>
            <a:ext cx="21478092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labore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ko-KR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ko-KR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ko-K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/>
            <a:endParaRPr lang="en-US" altLang="ko-K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/>
            <a:r>
              <a:rPr lang="en-US" altLang="ko-KR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maintain the original font style, font size, and color of all titles and subtitles in the poster template.</a:t>
            </a:r>
          </a:p>
          <a:p>
            <a:pPr indent="-457200"/>
            <a:r>
              <a:rPr lang="en-US" altLang="ko-KR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needed, the main text may be arranged in multiple columns to improve readability and layout.</a:t>
            </a:r>
          </a:p>
          <a:p>
            <a:pPr indent="-457200"/>
            <a:r>
              <a:rPr lang="en-US" altLang="ko-KR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adjust the size of each section as necessary to accommodate the content and optimize the overall layout.</a:t>
            </a:r>
          </a:p>
          <a:p>
            <a:pPr indent="-457200"/>
            <a:endParaRPr lang="en-US" altLang="ko-KR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/>
            <a:r>
              <a:rPr lang="en-US" altLang="ko-KR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Arial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481E128A-FD8F-B837-E199-9B9680D9FCFF}"/>
              </a:ext>
            </a:extLst>
          </p:cNvPr>
          <p:cNvSpPr/>
          <p:nvPr/>
        </p:nvSpPr>
        <p:spPr>
          <a:xfrm>
            <a:off x="1890364" y="38239502"/>
            <a:ext cx="221064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/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altLang="ko-KR" sz="3600" dirty="0" err="1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US" altLang="ko-KR" sz="3600" dirty="0">
                <a:solidFill>
                  <a:srgbClr val="383A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617492-2B18-8526-D8A4-61EBDEDDCC34}"/>
              </a:ext>
            </a:extLst>
          </p:cNvPr>
          <p:cNvSpPr txBox="1"/>
          <p:nvPr/>
        </p:nvSpPr>
        <p:spPr>
          <a:xfrm>
            <a:off x="4482654" y="50098369"/>
            <a:ext cx="181460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>
                <a:latin typeface="Arial" panose="020B0604020202020204" pitchFamily="34" charset="0"/>
                <a:cs typeface="Arial" panose="020B0604020202020204" pitchFamily="34" charset="0"/>
              </a:rPr>
              <a:t>14th World Congress of Esthetic Dentistry in Seoul 2026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85936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2213</TotalTime>
  <Words>442</Words>
  <Application>Microsoft Office PowerPoint</Application>
  <PresentationFormat>사용자 지정</PresentationFormat>
  <Paragraphs>54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Arial</vt:lpstr>
      <vt:lpstr>맑은 고딕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</dc:creator>
  <cp:lastModifiedBy>최 한규</cp:lastModifiedBy>
  <cp:revision>128</cp:revision>
  <cp:lastPrinted>2022-08-18T00:06:26Z</cp:lastPrinted>
  <dcterms:created xsi:type="dcterms:W3CDTF">2015-08-05T00:46:20Z</dcterms:created>
  <dcterms:modified xsi:type="dcterms:W3CDTF">2026-07-01T06:08:09Z</dcterms:modified>
</cp:coreProperties>
</file>